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587ED-5E7E-4F9E-8DB5-CE8C7844241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093DE-3646-4D0B-B1ED-5C0CC18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80C2-8866-4386-B299-F0309B1CB22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2714620"/>
            <a:ext cx="4000500" cy="2882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07154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СВОЕОБРАЗИЕ ТРАДИЦИЙ УБРАНСТВА ДОНСКОГО КУРЕНЯ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600076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Ростов-на-Дону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14942" y="2786058"/>
            <a:ext cx="2557458" cy="28527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Автор-</a:t>
            </a:r>
          </a:p>
          <a:p>
            <a:r>
              <a:rPr lang="ru-RU" dirty="0" smtClean="0"/>
              <a:t>учитель истории Погорелова</a:t>
            </a:r>
          </a:p>
          <a:p>
            <a:r>
              <a:rPr lang="ru-RU" dirty="0" smtClean="0"/>
              <a:t>Елена</a:t>
            </a:r>
          </a:p>
          <a:p>
            <a:r>
              <a:rPr lang="ru-RU" dirty="0" smtClean="0"/>
              <a:t>Юрьевна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ПОЛОТЕНЦА – РУШНИКИ –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второе своеобразие убранства куреня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вета\Desktop\труд и отдых лето-2011\1сент2011\DSC05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742054" cy="4525963"/>
          </a:xfrm>
          <a:prstGeom prst="rect">
            <a:avLst/>
          </a:prstGeom>
          <a:noFill/>
        </p:spPr>
      </p:pic>
      <p:pic>
        <p:nvPicPr>
          <p:cNvPr id="7171" name="Picture 3" descr="C:\Users\Света\Desktop\труд и отдых лето-2011\1сент2011\DSC0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ВЫШИТЫЕ САЛФЕТКИ –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третье своеобразие убранства куреня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Света\Desktop\труд и отдых лето-2011\1сент2011\DSC05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786446" cy="2302876"/>
          </a:xfrm>
          <a:prstGeom prst="rect">
            <a:avLst/>
          </a:prstGeom>
          <a:noFill/>
        </p:spPr>
      </p:pic>
      <p:pic>
        <p:nvPicPr>
          <p:cNvPr id="8196" name="Picture 4" descr="C:\Users\Света\Desktop\труд и отдых лето-2011\1сент2011\DSC057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383" y="3786190"/>
            <a:ext cx="6034617" cy="25542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57884" y="2143116"/>
            <a:ext cx="328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Девятова М.И.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85776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Попова П.Г.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ВЫШИТЫЕ ВРУЧНУЮ КОВРЫ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ЧЕТВЕРТОЕ СВОЕОБРАЗИЕ УБРАНСТВА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вета\Desktop\труд и отдых лето-2011\1сент2011\DSC05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643314"/>
            <a:ext cx="4071965" cy="2882889"/>
          </a:xfrm>
          <a:prstGeom prst="rect">
            <a:avLst/>
          </a:prstGeom>
          <a:noFill/>
        </p:spPr>
      </p:pic>
      <p:pic>
        <p:nvPicPr>
          <p:cNvPr id="9219" name="Picture 3" descr="C:\Users\Света\Desktop\труд и отдых лето-2011\1сент2011\DSC05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85926"/>
            <a:ext cx="4143404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60007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Шерстюкова В.М.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АЖУРНЫЕ САЛФЕТКИ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пятое своеобразие внутреннего убранства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Света\Desktop\труд и отдых лето-2011\1сент2011\DSC05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000528" cy="3054353"/>
          </a:xfrm>
          <a:prstGeom prst="rect">
            <a:avLst/>
          </a:prstGeom>
          <a:noFill/>
        </p:spPr>
      </p:pic>
      <p:pic>
        <p:nvPicPr>
          <p:cNvPr id="11267" name="Picture 3" descr="C:\Users\Света\Desktop\труд и отдых лето-2011\1сент2011\DSC057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2000240"/>
            <a:ext cx="4071966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1538" y="550070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Шерстюкова В.М.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50070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Медведкова С.Н.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КРУЖЕВА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шестое своеобразие донского куреня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D:\Елена\ЦДЮТур требования и фестиваль\ЦДЮТур\Росвертол, 09.10.11\100OLYMP\P101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714908" cy="3286124"/>
          </a:xfrm>
          <a:prstGeom prst="rect">
            <a:avLst/>
          </a:prstGeom>
          <a:noFill/>
        </p:spPr>
      </p:pic>
      <p:pic>
        <p:nvPicPr>
          <p:cNvPr id="9" name="Picture 2" descr="D:\Елена\полотенца фото\DSC048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3374967" cy="2143116"/>
          </a:xfrm>
          <a:prstGeom prst="rect">
            <a:avLst/>
          </a:prstGeom>
          <a:noFill/>
        </p:spPr>
      </p:pic>
      <p:pic>
        <p:nvPicPr>
          <p:cNvPr id="10" name="Picture 3" descr="D:\Елена\полотенца фото\DSC04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572008"/>
            <a:ext cx="350043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969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ТЕСЬМА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седьмое украшение куреня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Света\Desktop\труд и отдых лето-2011\1сент2011\DSC057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8229600" cy="2643206"/>
          </a:xfrm>
          <a:prstGeom prst="rect">
            <a:avLst/>
          </a:prstGeom>
          <a:noFill/>
        </p:spPr>
      </p:pic>
      <p:pic>
        <p:nvPicPr>
          <p:cNvPr id="13315" name="Picture 3" descr="C:\Users\Света\Desktop\труд и отдых лето-2011\1сент2011\DSC0572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8215370" cy="229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ПЛЕТЕНИЕ ИЗ СОЛОМКИ–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восьмое своеобразие внутреннего убранства куреня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Света\Desktop\труд и отдых лето-2011\1сент2011\DSC05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394472" cy="4525963"/>
          </a:xfrm>
          <a:prstGeom prst="rect">
            <a:avLst/>
          </a:prstGeom>
          <a:noFill/>
        </p:spPr>
      </p:pic>
      <p:pic>
        <p:nvPicPr>
          <p:cNvPr id="14339" name="Picture 3" descr="C:\Users\Света\Desktop\труд и отдых лето-2011\1сент2011\DSC05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429024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628652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Фень Ю.М.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329378" cy="8572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мастера Фень Ю.М.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Света\Desktop\труд и отдых лето-2011\1сент2011\DSC05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ВЕРЮ!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500174"/>
            <a:ext cx="3299875" cy="4668839"/>
          </a:xfrm>
        </p:spPr>
      </p:pic>
      <p:sp>
        <p:nvSpPr>
          <p:cNvPr id="5" name="TextBox 4"/>
          <p:cNvSpPr txBox="1"/>
          <p:nvPr/>
        </p:nvSpPr>
        <p:spPr>
          <a:xfrm>
            <a:off x="4214810" y="2143116"/>
            <a:ext cx="442915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 казачества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всего народа Донского края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может не быть будущего,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оно будет построено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том лучшем,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что осталось от прошлого,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чему мы все осознанно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дадим право БЫТЬ!»</a:t>
            </a:r>
          </a:p>
          <a:p>
            <a:pPr algn="just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Н.Н. Туроверов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679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ИССЛЕДОВАНИЯ – изучить традиции внутреннего убранства куреня и определить их своеобразие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а\Desktop\презентация о семечках\09_01_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9293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71480"/>
            <a:ext cx="4329114" cy="193991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ИССЛЕДОВАНИЯ – своеобразие внутреннего убранства донского куреня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а\Desktop\труд и отдых лето-2011\1сент2011\DSC05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786214" cy="535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571744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ИССЛЕДОВАНИЯ – обычаи и традиции внутреннего убранства куреня 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–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 опроса казачек  ст. Раздорской и предметы убранства их куреней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214422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«Если донские традиции внутреннего убранства создают особое ощущение праздника, уюта и тепла, то они обязательно должны создаваться руками хозяйки»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а\Desktop\труд и отдых лето-2011\1сент2011\DSC05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438019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2256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СТАНИЦЕ 12 МАСТЕРОВ,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БЕРЕЖНО ХРАНЯЩИХ И ПЕРЕДАЮЩИХ СЕКРЕТЫ ВНУТРЕННЕГО УБРАНСТВА КУРЕНЯ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Света\Desktop\труд и отдых лето-2011\1сент2011\DSC05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14686"/>
            <a:ext cx="2672495" cy="3297388"/>
          </a:xfrm>
          <a:prstGeom prst="rect">
            <a:avLst/>
          </a:prstGeom>
          <a:noFill/>
        </p:spPr>
      </p:pic>
      <p:pic>
        <p:nvPicPr>
          <p:cNvPr id="3078" name="Picture 6" descr="C:\Users\Света\Desktop\труд и отдых лето-2011\1сент2011\DSC05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5719">
            <a:off x="6266065" y="2397726"/>
            <a:ext cx="2382906" cy="3435514"/>
          </a:xfrm>
          <a:prstGeom prst="rect">
            <a:avLst/>
          </a:prstGeom>
          <a:noFill/>
        </p:spPr>
      </p:pic>
      <p:pic>
        <p:nvPicPr>
          <p:cNvPr id="10" name="Picture 2" descr="C:\Users\Света\Desktop\труд и отдых лето-2011\1сент2011\DSC057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013114">
            <a:off x="623274" y="2485419"/>
            <a:ext cx="2635076" cy="3358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ВЫШИВКА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ПЕРВОЕ СВОЕОБРАЗИЕ УБРАНСТВА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вета\Desktop\труд и отдых лето-2011\1сент2011\DSC05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589208" cy="475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643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ВЫШИВКА ГЛАДЬЮ ШЕРСТЯНЫМИ НИТКАМИ  ПО  БЕЛОМУ ЛЬНЯНОМУ ПОЛОТНУ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а\Desktop\труд и отдых лето-2011\1сент2011\DSC05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571900" cy="4572032"/>
          </a:xfrm>
          <a:prstGeom prst="rect">
            <a:avLst/>
          </a:prstGeom>
          <a:noFill/>
        </p:spPr>
      </p:pic>
      <p:pic>
        <p:nvPicPr>
          <p:cNvPr id="5123" name="Picture 3" descr="C:\Users\Света\Desktop\труд и отдых лето-2011\1сент2011\DSC05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571900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621508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Шерстюкова В.М.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21508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Борисова Л.Ф.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КАЖДАЯ МАСТЕРИЦА САМА ПРЯДЕТ ПРЯЖУ И ОКРАШИВАЕТ НИТЬ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вета\Desktop\труд и отдых лето-2011\1сент2011\DSC05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00174"/>
            <a:ext cx="3571900" cy="46688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628652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Шерстюкова В.М.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КАЖДАЯ МАСТЕРИЦА ВЫШИВАЕТ ТЕ ЦВЕТЫ, КАКИЕ РАСТУТ У НЕЕ В САДУ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Света\Desktop\труд и отдых лето-2011\1сент2011\DSC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4071966" cy="3500462"/>
          </a:xfrm>
          <a:prstGeom prst="rect">
            <a:avLst/>
          </a:prstGeom>
          <a:noFill/>
        </p:spPr>
      </p:pic>
      <p:pic>
        <p:nvPicPr>
          <p:cNvPr id="12" name="Picture 2" descr="C:\Users\Света\Desktop\труд и отдых лето-2011\1сент2011\DSC057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385765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228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ЦЕЛЬ ИССЛЕДОВАНИЯ – изучить традиции внутреннего убранства куреня и определить их своеобразие</vt:lpstr>
      <vt:lpstr>ПРЕДМЕТ ИССЛЕДОВАНИЯ – своеобразие внутреннего убранства донского куреня</vt:lpstr>
      <vt:lpstr>ГИПОТЕЗА</vt:lpstr>
      <vt:lpstr>В СТАНИЦЕ 12 МАСТЕРОВ,  БЕРЕЖНО ХРАНЯЩИХ И ПЕРЕДАЮЩИХ СЕКРЕТЫ ВНУТРЕННЕГО УБРАНСТВА КУРЕНЯ</vt:lpstr>
      <vt:lpstr>ВЫШИВКА –  ПЕРВОЕ СВОЕОБРАЗИЕ УБРАНСТВА</vt:lpstr>
      <vt:lpstr>ВЫШИВКА ГЛАДЬЮ ШЕРСТЯНЫМИ НИТКАМИ  ПО  БЕЛОМУ ЛЬНЯНОМУ ПОЛОТНУ</vt:lpstr>
      <vt:lpstr>КАЖДАЯ МАСТЕРИЦА САМА ПРЯДЕТ ПРЯЖУ И ОКРАШИВАЕТ НИТЬ</vt:lpstr>
      <vt:lpstr>КАЖДАЯ МАСТЕРИЦА ВЫШИВАЕТ ТЕ ЦВЕТЫ, КАКИЕ РАСТУТ У НЕЕ В САДУ</vt:lpstr>
      <vt:lpstr>ПОЛОТЕНЦА – РУШНИКИ –  второе своеобразие убранства куреня</vt:lpstr>
      <vt:lpstr>ВЫШИТЫЕ САЛФЕТКИ –  третье своеобразие убранства куреня</vt:lpstr>
      <vt:lpstr>ВЫШИТЫЕ ВРУЧНУЮ КОВРЫ –  ЧЕТВЕРТОЕ СВОЕОБРАЗИЕ УБРАНСТВА</vt:lpstr>
      <vt:lpstr>АЖУРНЫЕ САЛФЕТКИ –  пятое своеобразие внутреннего убранства</vt:lpstr>
      <vt:lpstr>КРУЖЕВА –  шестое своеобразие донского куреня</vt:lpstr>
      <vt:lpstr>ТЕСЬМА –  седьмое украшение куреня</vt:lpstr>
      <vt:lpstr>ПЛЕТЕНИЕ ИЗ СОЛОМКИ–  восьмое своеобразие внутреннего убранства куреня</vt:lpstr>
      <vt:lpstr>Работы мастера Фень Ю.М.</vt:lpstr>
      <vt:lpstr>Я ВЕРЮ!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«ОТЕЧЕСТВО-2011»</dc:title>
  <dc:creator>Света</dc:creator>
  <cp:lastModifiedBy>acer</cp:lastModifiedBy>
  <cp:revision>20</cp:revision>
  <dcterms:created xsi:type="dcterms:W3CDTF">2011-11-08T18:05:41Z</dcterms:created>
  <dcterms:modified xsi:type="dcterms:W3CDTF">2016-02-15T20:01:00Z</dcterms:modified>
</cp:coreProperties>
</file>